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8" r:id="rId5"/>
    <p:sldId id="269" r:id="rId6"/>
    <p:sldId id="272" r:id="rId7"/>
    <p:sldId id="273" r:id="rId8"/>
    <p:sldId id="271" r:id="rId9"/>
    <p:sldId id="274" r:id="rId10"/>
    <p:sldId id="275" r:id="rId11"/>
    <p:sldId id="270" r:id="rId12"/>
    <p:sldId id="277" r:id="rId13"/>
    <p:sldId id="276" r:id="rId14"/>
    <p:sldId id="278" r:id="rId15"/>
    <p:sldId id="279" r:id="rId16"/>
    <p:sldId id="267" r:id="rId17"/>
    <p:sldId id="262" r:id="rId18"/>
    <p:sldId id="280" r:id="rId19"/>
    <p:sldId id="263" r:id="rId20"/>
    <p:sldId id="281" r:id="rId21"/>
    <p:sldId id="282" r:id="rId22"/>
    <p:sldId id="283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9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0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1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8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6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8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3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9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6984776" cy="1646302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научить младшего школьника делать уроки самостоятельно во время дистанционного обучения?! </a:t>
            </a:r>
            <a:br>
              <a:rPr lang="ru-RU" sz="28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Kcy;&amp;acy;&amp;kcy; &amp;ncy;&amp;acy;&amp;ucy;&amp;chcy;&amp;icy;&amp;tcy;&amp;softcy; &amp;rcy;&amp;iecy;&amp;bcy;&amp;iecy;&amp;ncy;&amp;kcy;&amp;acy; &amp;dcy;&amp;iecy;&amp;lcy;&amp;acy;&amp;tcy;&amp;softcy; &amp;ucy;&amp;rcy;&amp;ocy;&amp;kcy;&amp;icy; &amp;scy;&amp;acy;&amp;mcy;&amp;ocy;&amp;scy;&amp;tcy;&amp;ocy;&amp;yacy;&amp;tcy;&amp;iecy;&amp;lcy;&amp;softcy;&amp;ncy;&amp;ocy;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3946036" cy="26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4357718" cy="5715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теста нужна будет помощь – пока его оставим.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задания в тетради.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 вопросы: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Понятно задание?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Что нужно сделать?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 сможешь выполнить?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(Отвечает утвердительно)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AutoShape 2" descr="https://sun9-25.userapi.com/1bjtpggAnLcsWSSzoJ4u0v_z_-FsMWxThAl_JQ/QRsAY2Oxk4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636460" y="357167"/>
            <a:ext cx="4372092" cy="60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3857620" cy="37147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Вместе составляем план на следующий день.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273551"/>
            <a:ext cx="2790182" cy="25844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 он примерно так: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785918" y="5357826"/>
            <a:ext cx="178595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7166"/>
            <a:ext cx="460773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7"/>
            <a:ext cx="8572528" cy="2071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дальше… нужно постараться сделать так, чтобы у ребенка появилось желание это выполнить.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/>
              <a:t>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1472" y="2071678"/>
            <a:ext cx="7929618" cy="428628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Постарайтесь найти такое поощрение (например, занятие), которое будет мотивировать его выполнять учебные задачи как можно быстрее и качественнее. Возможно, это будут совместные игры или совместный просмотр фильма, приготовление любимых блюд!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501090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Поэтому…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Договариваемся о поощрении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данном случае у нас - СОВМЕСТНЫЕ ВЕЧЕРНИЕ ИГРЫ)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 теперь можете спокойно идти на работу (или заняться своими делами)!!!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09599" y="3071810"/>
            <a:ext cx="6347714" cy="296955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Дайте ребенку попробовать выполнить задание самостоятельно</a:t>
            </a:r>
          </a:p>
          <a:p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chemeClr val="accent2"/>
                </a:solidFill>
              </a:rPr>
              <a:t>Доверяйте своему ребенку!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Пришло время проверять выполненные ребенком задания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www.volynpost.com/img/modules/news/d/02/528e5fa4f633b22a2227d7c39227c02d/top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214554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5000636"/>
            <a:ext cx="67866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Для этого воспользуемся следующими правилами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86182" y="6072206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СНАЧАЛА ПОХВАЛА, А ПОТОМ РАЗБОР 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ОШИБОК</a:t>
            </a:r>
          </a:p>
          <a:p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КРИЧИТЕ НА РЕБЕНКА, КОГДА </a:t>
            </a: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проверяете уроки</a:t>
            </a:r>
          </a:p>
          <a:p>
            <a:endParaRPr lang="ru-RU" sz="2400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cap="all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УМЕЙТЕ </a:t>
            </a:r>
            <a:r>
              <a:rPr lang="ru-RU" sz="2400" cap="all" dirty="0">
                <a:latin typeface="Times New Roman" pitchFamily="18" charset="0"/>
                <a:cs typeface="Times New Roman" pitchFamily="18" charset="0"/>
              </a:rPr>
              <a:t>ОБЪЯСНЯТЬ 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самое главное – никогда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ЗА ребенка)</a:t>
            </a:r>
            <a:endParaRPr lang="ru-RU" sz="2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42.img.avito.st/240x180/189980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6" y="764704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h21.minsk.edu.by/be/sm_full.aspx?guid=50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56237"/>
            <a:ext cx="21621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40.krasnokamsk.caduk.ru/images/22175919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643446"/>
            <a:ext cx="1877541" cy="17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И еще …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ites.google.com/site/zozvnacalnojskole801207/_/rsrc/1362468198041/pamatka-roditelam/%D0%BF%D0%B0%D0%BC%D1%8F%D1%82%D0%BA%D0%B0%20%D0%B4%D0%BB%D1%8F%20%D1%80%D0%BE%D0%B4%D0%B8%D1%82%D0%B5%D0%BB%D0%B5%D0%B9%20%D0%B2%20%D0%BA%D0%BE%D0%BD%D1%86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77" y="285728"/>
            <a:ext cx="2221223" cy="16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85860"/>
            <a:ext cx="7500990" cy="5286412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Наберитесь терпения, не торопите, и не осуждайте ребёнка, если у него что-то не получается. Иначе, он просто может психологически закрыться от вас, и вы отобьёте у него всякую охоту заниматься дальше.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отбить у него всякое желание задавать вопросы и признавать, что у него что-то не получается. А ведь ошибаться и задавать вопросы - это неотъемлемая часть эффективного обучения.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превращайте выполнение домашнего задания в наказание. Если ребёнок что-то сделал не так, не нужно заставлять его переделывать работу. Пустое переписывание только убивает веру в себя у ребёнка и делает выполнение домашнего задания очень скучным.</a:t>
            </a:r>
          </a:p>
          <a:p>
            <a:pPr marL="0" indent="342900" algn="just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01056" cy="857256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  <a:t>Итак, возвращаемся к нашему составленному         плану ….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6314" y="1714441"/>
            <a:ext cx="3857652" cy="514355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Покажи, что у тебя сегодня получилось сделать?</a:t>
            </a:r>
          </a:p>
          <a:p>
            <a:r>
              <a:rPr lang="ru-RU" sz="2800" dirty="0" smtClean="0"/>
              <a:t>Ух, ты! Как здорово – столько много «+»!!!</a:t>
            </a:r>
          </a:p>
          <a:p>
            <a:r>
              <a:rPr lang="ru-RU" sz="2800" dirty="0" smtClean="0"/>
              <a:t>С какого предмета начнем? (с русского языка)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536738" cy="576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57166"/>
            <a:ext cx="4033839" cy="614366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Смотрю, у тебя тут стоит «+», значит, ты со всеми заданиями справился? (да) Какой ты уже самостоятельный, целую страницу сам сделал!!!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Давай прочитаем, какие слова ты здесь написал. (Читает, доходит до слова с ошибкой и восклицает: «Ой, я здесь букву пропустил!». Исправляет.)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500306"/>
            <a:ext cx="3357586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Следующие шаги важно выполнять только в 1-2 классах, дальше это делать не обязательно.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264" y="285728"/>
            <a:ext cx="4732736" cy="631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143372" y="2714620"/>
            <a:ext cx="3143272" cy="2428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это трудно признать, но факт!!!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268799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 не может (не хочет) самостоятельно выполнить задания, которые предлагаются учителями на дистанционном обучении, пока  мы на работе, то причина в том, что это мы с вами его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приучили к самостоятельности!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eyesonsales.com/uploads/node_images/lowmorale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488109" cy="22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57167"/>
            <a:ext cx="8429684" cy="23574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Теперь давай прочитаем предложения, которые ты записал. (Читает 1 предложение). </a:t>
            </a:r>
          </a:p>
          <a:p>
            <a:r>
              <a:rPr lang="ru-RU" sz="2400" dirty="0" smtClean="0"/>
              <a:t>Смотри, если это предложение, значит, как мы его обязательно записываем? (С большой буквы). </a:t>
            </a:r>
          </a:p>
          <a:p>
            <a:r>
              <a:rPr lang="ru-RU" sz="2400" dirty="0" smtClean="0"/>
              <a:t>Будем исправлять или так оставим? (Исправим)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396" t="67925" r="-1" b="6037"/>
          <a:stretch>
            <a:fillRect/>
          </a:stretch>
        </p:blipFill>
        <p:spPr bwMode="auto">
          <a:xfrm>
            <a:off x="198720" y="2786058"/>
            <a:ext cx="8945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714348" y="2500306"/>
            <a:ext cx="3143272" cy="1714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57167"/>
            <a:ext cx="8501122" cy="20717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Посмотри на это слово, что-то с ним не так. Я думаю, что ты сам сейчас догадаешься. (Ой, точно! </a:t>
            </a:r>
            <a:r>
              <a:rPr lang="ru-RU" sz="2800" dirty="0" err="1" smtClean="0"/>
              <a:t>ЖИ-ШИ-пиши</a:t>
            </a:r>
            <a:r>
              <a:rPr lang="ru-RU" sz="2800" dirty="0" smtClean="0"/>
              <a:t> с буквой «И», а у меня «Ы»)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396" t="69552" r="-1" b="6037"/>
          <a:stretch>
            <a:fillRect/>
          </a:stretch>
        </p:blipFill>
        <p:spPr bwMode="auto">
          <a:xfrm>
            <a:off x="0" y="2857496"/>
            <a:ext cx="8945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1178695" y="2393149"/>
            <a:ext cx="2000264" cy="1214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57167"/>
            <a:ext cx="8286808" cy="242889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Теперь посмотри внимательно на первую букву этого слова («С»).</a:t>
            </a:r>
          </a:p>
          <a:p>
            <a:r>
              <a:rPr lang="ru-RU" sz="2800" dirty="0" smtClean="0"/>
              <a:t>Как она написана? («Правильно, мы так всегда пишем!)»</a:t>
            </a:r>
          </a:p>
          <a:p>
            <a:r>
              <a:rPr lang="ru-RU" sz="2800" dirty="0" smtClean="0"/>
              <a:t>А я такой буковки не знаю… («Ой! В другую сторону!» Исправляет.)</a:t>
            </a:r>
          </a:p>
          <a:p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396" t="69552" r="-1" b="6037"/>
          <a:stretch>
            <a:fillRect/>
          </a:stretch>
        </p:blipFill>
        <p:spPr bwMode="auto">
          <a:xfrm>
            <a:off x="0" y="2857496"/>
            <a:ext cx="8945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607587" y="3107529"/>
            <a:ext cx="157163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так, уважаемые родители,  постепенно, без криков, обвинений, навязывания своего мнения, ошибки найдены и исправлены ребенком!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714752"/>
            <a:ext cx="578647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РЕБЕНОК ДОВОЛЕН,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РОДИТЕЛЬ СПОКОЕН!!!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483945"/>
            <a:ext cx="885828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Радуйтесь тому, что у вас есть такое счастье-с с кем-то делать уроки, кому-то помогать взрослеть!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не ленитесь заниматься своими детьми. Одних материальных средств недостаточно, потому что роль отца в воспитании детей и роль матери в семье нельзя заменить деньгами. Только наше личное участие сделает и детей и семью счастливее. </a:t>
            </a:r>
          </a:p>
          <a:p>
            <a:pPr marL="0" indent="0" algn="ctr">
              <a:buNone/>
            </a:pPr>
            <a:endParaRPr lang="ru-RU" sz="2400" b="1" dirty="0" smtClean="0"/>
          </a:p>
        </p:txBody>
      </p:sp>
      <p:pic>
        <p:nvPicPr>
          <p:cNvPr id="6" name="Picture 2" descr="http://www.orskstatus.narod.ru/news/Se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4554"/>
            <a:ext cx="3384376" cy="22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7429553" cy="4369688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6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детей нужно постоянно мотивировать к учебе, некоторым – давать четкие наставления и инструкции, а других нужно просто время от времени контролировать. </a:t>
            </a:r>
          </a:p>
          <a:p>
            <a:pPr marL="0" indent="342900" algn="just">
              <a:spcBef>
                <a:spcPts val="60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для себя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процессе, которая будет максимально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потребности ребенка.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09" y="1428736"/>
            <a:ext cx="7429553" cy="485778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614366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старшего сына нужно время от времени контролировать,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214818"/>
            <a:ext cx="507209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младшему, первокласснику, давать четкие наставления и инструкции.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34169" cy="38195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работаем с первоклассником  на дистанционном обучении 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личного опыта)? 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vsalde.ru/uploads/posts/2014-03/1395906354_school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869985"/>
            <a:ext cx="4488433" cy="29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34169" cy="38195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Уточняем расписание уроков на завтра:  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428728" y="2285992"/>
            <a:ext cx="4929222" cy="428628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Русский язык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Литературное чтение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Математика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Физкультура</a:t>
            </a:r>
            <a:r>
              <a:rPr lang="ru-RU" sz="4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38195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Определяем последовательность выполнения </a:t>
            </a:r>
            <a:r>
              <a:rPr lang="ru-RU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вопрос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«Какой предмет будешь сначала делать, какой потом?»)   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143240" y="3500438"/>
            <a:ext cx="4714908" cy="307183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1. Математика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2. Литературное чтение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3. Русский язык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4. Физкультура</a:t>
            </a:r>
            <a:r>
              <a:rPr lang="ru-RU" sz="3600" b="1" dirty="0" smtClean="0"/>
              <a:t>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3857628"/>
            <a:ext cx="2571768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Выясняем: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14925"/>
            <a:ext cx="6500857" cy="5985909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просматриваем все страницы и номера в учебниках и тетрадях, которые нужно будет выполнить, кладем закладки.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Проговариваем, что нужно будет сделать по каждому предмету.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Выясняем, с какими заданиями ребенок сможет справиться сам, а какие требуют помощи.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500174"/>
            <a:ext cx="6347714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Смотрим 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714380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Рассмотрим на примере русского языка.</a:t>
            </a:r>
            <a:endParaRPr lang="ru-RU" sz="3200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214282" y="2214554"/>
            <a:ext cx="8643998" cy="421484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 l="25385" t="41464" r="37528" b="37442"/>
          <a:stretch>
            <a:fillRect/>
          </a:stretch>
        </p:blipFill>
        <p:spPr bwMode="auto">
          <a:xfrm>
            <a:off x="571472" y="2428868"/>
            <a:ext cx="74295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795</TotalTime>
  <Words>808</Words>
  <Application>Microsoft Office PowerPoint</Application>
  <PresentationFormat>Экран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Как научить младшего школьника делать уроки самостоятельно во время дистанционного обучения?!  </vt:lpstr>
      <vt:lpstr>Уважаемые родители, это трудно признать, но факт!!! </vt:lpstr>
      <vt:lpstr>Что делать?</vt:lpstr>
      <vt:lpstr>Например:</vt:lpstr>
      <vt:lpstr>Как мы работаем с первоклассником  на дистанционном обучении   (из личного опыта)?  </vt:lpstr>
      <vt:lpstr>1. Уточняем расписание уроков на завтра:   </vt:lpstr>
      <vt:lpstr>2. Определяем последовательность выполнения через вопрос: «Какой предмет будешь сначала делать, какой потом?»)   </vt:lpstr>
      <vt:lpstr>Презентация PowerPoint</vt:lpstr>
      <vt:lpstr>Смотрим задание: </vt:lpstr>
      <vt:lpstr>Для прохождения теста нужна будет помощь – пока его оставим. Читаем задания в тетради. Задаю вопросы: - Понятно задание? -  Что нужно сделать?  - Сам сможешь выполнить? (Отвечает утвердительно)  </vt:lpstr>
      <vt:lpstr>3. Вместе составляем план на следующий день.</vt:lpstr>
      <vt:lpstr>А дальше… нужно постараться сделать так, чтобы у ребенка появилось желание это выполнить. »</vt:lpstr>
      <vt:lpstr>Поэтому…  4. Договариваемся о поощрении   (в данном случае у нас - СОВМЕСТНЫЕ ВЕЧЕРНИЕ ИГРЫ) </vt:lpstr>
      <vt:lpstr>5. А теперь можете спокойно идти на работу (или заняться своими делами)!!! </vt:lpstr>
      <vt:lpstr>6. Пришло время проверять выполненные ребенком задания </vt:lpstr>
      <vt:lpstr>Презентация PowerPoint</vt:lpstr>
      <vt:lpstr>И еще … </vt:lpstr>
      <vt:lpstr>Итак, возвращаемся к нашему составленному         плану …. 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так, уважаемые родители,  постепенно, без криков, обвинений, навязывания своего мнения, ошибки найдены и исправлены ребенком!    </vt:lpstr>
      <vt:lpstr>Радуйтесь тому, что у вас есть такое счастье-с с кем-то делать уроки, кому-то помогать взрослеть! 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 ребенка делать уроки самостоятельно?!</dc:title>
  <dc:creator>Den</dc:creator>
  <cp:lastModifiedBy>Admin</cp:lastModifiedBy>
  <cp:revision>100</cp:revision>
  <dcterms:modified xsi:type="dcterms:W3CDTF">2020-04-23T07:31:56Z</dcterms:modified>
</cp:coreProperties>
</file>