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нлайн-открытка «Мы-Россияне» — МУНИЦИПАЛЬНОЕ БЮДЖЕТНОЕ УЧРЕЖДЕНИЕ  &quot;ЦЕНТРАЛЬНАЯ ГОРОДСКАЯ БИБЛИОТЕКА И ЕЁ ФИЛИАЛЫ&quot;"/>
          <p:cNvPicPr>
            <a:picLocks noChangeAspect="1" noChangeArrowheads="1"/>
          </p:cNvPicPr>
          <p:nvPr/>
        </p:nvPicPr>
        <p:blipFill>
          <a:blip r:embed="rId2"/>
          <a:srcRect l="8222" r="5771" b="22767"/>
          <a:stretch>
            <a:fillRect/>
          </a:stretch>
        </p:blipFill>
        <p:spPr bwMode="auto">
          <a:xfrm>
            <a:off x="0" y="2071678"/>
            <a:ext cx="91440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214290"/>
            <a:ext cx="335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Летний пришкольный лагерь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 8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Пришкольный оздоровительный лагерь » Авторская экспериментальная школа г.  Ом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5429288" cy="235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Школьный лагер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9144000" cy="1500174"/>
          </a:xfrm>
          <a:prstGeom prst="rect">
            <a:avLst/>
          </a:prstGeom>
          <a:noFill/>
        </p:spPr>
      </p:pic>
      <p:pic>
        <p:nvPicPr>
          <p:cNvPr id="2050" name="Picture 2" descr="Маленький казак рисунок (64 фото)"/>
          <p:cNvPicPr>
            <a:picLocks noChangeAspect="1" noChangeArrowheads="1"/>
          </p:cNvPicPr>
          <p:nvPr/>
        </p:nvPicPr>
        <p:blipFill>
          <a:blip r:embed="rId5"/>
          <a:srcRect t="7317"/>
          <a:stretch>
            <a:fillRect/>
          </a:stretch>
        </p:blipFill>
        <p:spPr bwMode="auto">
          <a:xfrm>
            <a:off x="6286512" y="1357298"/>
            <a:ext cx="2473017" cy="271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Каждый новый день в лагере «Мы - Россияне» –это череда игровых, интеллектуальных, спортивных, познавательных дел.</a:t>
            </a:r>
            <a:endParaRPr lang="ru-RU" sz="2800" dirty="0"/>
          </a:p>
        </p:txBody>
      </p:sp>
      <p:pic>
        <p:nvPicPr>
          <p:cNvPr id="22530" name="Picture 2" descr="https://sun9-60.userapi.com/impg/jsAxeQWvn6XydiXrpCxCOMJxsLKrXNt3cnNLDw/ixA_Nb4R7eU.jpg?quality=95&amp;as=32x24,48x36,72x54,108x81,160x120,240x180,360x270,480x360,540x405,640x480,720x540,1080x810,1280x960,1440x1080,2560x1920&amp;sign=e4a175fafc0e9a187b680ebbe83b472c&amp;from=bu&amp;u=eQAMVi21YheBkCcAZW0zIUAVZRrX8CD2fvuMEf7VUgI&amp;cs=604x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14488"/>
            <a:ext cx="4286280" cy="3214710"/>
          </a:xfrm>
          <a:prstGeom prst="rect">
            <a:avLst/>
          </a:prstGeom>
          <a:noFill/>
        </p:spPr>
      </p:pic>
      <p:pic>
        <p:nvPicPr>
          <p:cNvPr id="22532" name="Picture 4" descr="https://sun9-67.userapi.com/impg/mmXhtMV4viWDKOHO4qZy1WP1h-pLpVdttEaOfQ/eZ1UM7r4Bj0.jpg?size=810x1080&amp;quality=95&amp;sign=04b23a1be7adc817834b846f242fd43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407058" cy="454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s://sun9-4.userapi.com/impg/uFJj8QwM8QO5CYu4dycXQYYWmEBDk6-oFDdM_A/2k_ourcgDb8.jpg?size=1280x960&amp;quality=95&amp;sign=dd9dd527d2feff71133da2dc41ac196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7199999" cy="5400000"/>
          </a:xfrm>
          <a:prstGeom prst="rect">
            <a:avLst/>
          </a:prstGeom>
          <a:noFill/>
        </p:spPr>
      </p:pic>
      <p:pic>
        <p:nvPicPr>
          <p:cNvPr id="23554" name="Picture 2" descr="https://sun9-45.userapi.com/impg/RWI4UzXCPeBNFuRzRiq44ak3W6MRMlaZD4XL7A/tzoHjTHg7VU.jpg?quality=95&amp;as=32x24,48x36,72x54,108x81,160x120,240x180,360x270,480x360,540x405,640x480,720x540,1080x810,1280x960,1440x1080,2560x1920&amp;sign=f91fb44730ad9e9e157bd2ae3eb1016a&amp;from=bu&amp;u=sMLcypVWYicgFL2DoGLhiddKfH0kL1kWKhI3Kny5pVE&amp;cs=604x4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46826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Мастер-класс по танцу «</a:t>
            </a:r>
            <a:r>
              <a:rPr lang="ru-RU" dirty="0" err="1" smtClean="0"/>
              <a:t>Хип-хоп</a:t>
            </a:r>
            <a:r>
              <a:rPr lang="ru-RU" dirty="0" smtClean="0"/>
              <a:t>» провел танцевальный коллектив </a:t>
            </a:r>
            <a:r>
              <a:rPr lang="ru-RU" dirty="0" err="1" smtClean="0"/>
              <a:t>Move</a:t>
            </a:r>
            <a:r>
              <a:rPr lang="ru-RU" dirty="0" smtClean="0"/>
              <a:t> </a:t>
            </a:r>
            <a:r>
              <a:rPr lang="ru-RU" dirty="0" err="1" smtClean="0"/>
              <a:t>Your</a:t>
            </a:r>
            <a:r>
              <a:rPr lang="ru-RU" dirty="0" smtClean="0"/>
              <a:t> </a:t>
            </a:r>
            <a:r>
              <a:rPr lang="ru-RU" dirty="0" err="1" smtClean="0"/>
              <a:t>Way</a:t>
            </a:r>
            <a:r>
              <a:rPr lang="ru-RU" dirty="0" smtClean="0"/>
              <a:t> под руководством тренера </a:t>
            </a:r>
            <a:r>
              <a:rPr lang="ru-RU" dirty="0" err="1" smtClean="0"/>
              <a:t>Подкопаевой</a:t>
            </a:r>
            <a:r>
              <a:rPr lang="ru-RU" dirty="0" smtClean="0"/>
              <a:t> Дарьи.</a:t>
            </a:r>
            <a:endParaRPr lang="ru-RU" dirty="0"/>
          </a:p>
        </p:txBody>
      </p:sp>
      <p:pic>
        <p:nvPicPr>
          <p:cNvPr id="1026" name="Picture 2" descr="https://sun9-78.userapi.com/impg/_Md7fkiYTQrwW1bxtL61N_aQknzPgK6zbAiS0w/5iZA_rn_HqY.jpg?size=1280x960&amp;quality=95&amp;sign=a48ed6b122320e74cb80dedd32f337a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572428" cy="567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29.userapi.com/impg/IIqyRlDRWrokTD8jtEXB70ffS29ObOxR2VczZA/Zt62ulg0lGo.jpg?quality=95&amp;as=32x24,48x36,72x54,108x81,160x120,240x180,360x270,480x360,540x405,640x480,720x540,1080x810,1280x960,1440x1080,2560x1920&amp;sign=9a31a0001bf9552dbe1b62502c9627a3&amp;from=bu&amp;u=29Hiobso9dcDsvOYaJqD8dRHpsWHsLKbLii5Xx53hTw&amp;cs=604x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85728"/>
            <a:ext cx="902664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     Сегодня в пришкольном лагере прошли мероприятия по теме медицины, здоровья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и ведения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здорового образа жизни.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Ребята показали свои знания в игре-викторине «Рецепты здорового образа жизни»;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Изготовили медицинскую шапочку в технике оригами;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https://sun9-39.userapi.com/impg/5O_hkez518AWdByedLQv-DVD8x14CWREW5LkTA/6X0NM5VTtHg.jpg?quality=95&amp;as=32x24,48x36,72x54,108x81,160x120,240x180,360x270,480x360,540x405,640x480,720x540,1080x810,1280x960&amp;sign=d3e1caa76451dab4b2b8e3e98b863195&amp;from=bu&amp;u=cOZGy30NMeAAySFkGjWDMQ_-GY3pvKypbL4OWizlu7E&amp;cs=604x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80.userapi.com/impg/AHDO-sgkq0wH2AOC-1EKVSJrgPlZttY81JzjfQ/ikJxnaWAWRc.jpg?size=810x1080&amp;quality=95&amp;sign=c0def8fe3a2b3f3fe9c851e19d8d7b8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89265" cy="5185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ПОСЕЩЕНИЕ площадки в АУЛ</a:t>
            </a:r>
            <a:endParaRPr lang="ru-RU" dirty="0"/>
          </a:p>
        </p:txBody>
      </p:sp>
      <p:pic>
        <p:nvPicPr>
          <p:cNvPr id="27652" name="Picture 4" descr="https://sun9-7.userapi.com/impg/FpEXQVEBEK4WF-COtipEyR_zEDrJqDm1oYiLUA/nc6Tgu7eTqw.jpg?size=1280x960&amp;quality=95&amp;sign=eebbb6e4ced5d6fbbce51ef49bbf5d4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8513" y="1928802"/>
            <a:ext cx="5485487" cy="4114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142873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Прошел мастер-класс в АУЛ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20 июня посещали </a:t>
            </a:r>
            <a:r>
              <a:rPr lang="ru-RU" sz="2800" dirty="0" err="1" smtClean="0"/>
              <a:t>киноклуб</a:t>
            </a:r>
            <a:r>
              <a:rPr lang="ru-RU" sz="2800" dirty="0" smtClean="0"/>
              <a:t> в ДК им.Гагарина</a:t>
            </a:r>
            <a:endParaRPr lang="ru-RU" sz="2800" dirty="0"/>
          </a:p>
        </p:txBody>
      </p:sp>
      <p:pic>
        <p:nvPicPr>
          <p:cNvPr id="28674" name="Picture 2" descr="https://sun9-73.userapi.com/impg/xm20W3UyZHTgqCETRCEwqlypiQGHdfyiJKKE_w/95jgT3gbQLg.jpg?size=1280x960&amp;quality=95&amp;sign=5c7464c6ff63b7d1491b84346c8ff71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99999" cy="54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142985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Организован </a:t>
            </a:r>
            <a:r>
              <a:rPr lang="ru-RU" b="1" dirty="0" smtClean="0">
                <a:solidFill>
                  <a:schemeClr val="bg1"/>
                </a:solidFill>
              </a:rPr>
              <a:t>просмотр фильмов с использованием документальной хроники, основанной на реальных событиях. Все фильмы о детях-героях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22 июня - День памяти и скорби, день начала Великой Отечественной войны.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s://sun9-44.userapi.com/impg/-P6Si0CeKVqKFgOfoVm5DVR4I4hnCBgVBL6aoA/OXjXwfP-tUk.jpg?quality=95&amp;as=32x24,48x36,72x54,108x81,160x120,240x180,360x270,480x360,540x405,640x480,720x540,1080x810,1280x960,1440x1080,2560x1920&amp;sign=551dda093b4f05ed488787fb5affbe78&amp;from=bu&amp;u=A6ImQxdy-514CI2tIiCO3DB7z9cwUu-9b6KJKv-pgPw&amp;cs=807x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3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24 июня воспитанники </a:t>
            </a:r>
            <a:r>
              <a:rPr lang="ru-RU" dirty="0" smtClean="0"/>
              <a:t>пришкольного </a:t>
            </a:r>
            <a:r>
              <a:rPr lang="ru-RU" dirty="0" smtClean="0"/>
              <a:t>лагеря школы №8 приняли участие в </a:t>
            </a:r>
            <a:r>
              <a:rPr lang="ru-RU" dirty="0" err="1" smtClean="0"/>
              <a:t>квест-игре</a:t>
            </a:r>
            <a:r>
              <a:rPr lang="ru-RU" dirty="0" smtClean="0"/>
              <a:t> «Собери шкатулку Добра» в ДК им. Ю.А. Гагарина.</a:t>
            </a:r>
            <a:endParaRPr lang="ru-RU" dirty="0"/>
          </a:p>
        </p:txBody>
      </p:sp>
      <p:pic>
        <p:nvPicPr>
          <p:cNvPr id="30722" name="Picture 2" descr="https://sun9-12.userapi.com/impg/JhYN-DOQ3PgmQ6ewyCOfkBgTPzA5PQx-NrFJEw/MxEUMyb2TwQ.jpg?quality=95&amp;as=32x43,48x64,72x96,108x144,160x214,240x321,360x481,480x642,540x722,640x855,720x962,1080x1444,1197x1600&amp;sign=0323440a5e0b95cebe638e90b7c79a8b&amp;from=bu&amp;u=tsM-Abzt0VpCIaHsPOdyj4MUaZ3KZ57Azs5BqFO_Uao&amp;cs=452x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34046"/>
            <a:ext cx="4055261" cy="5423912"/>
          </a:xfrm>
          <a:prstGeom prst="rect">
            <a:avLst/>
          </a:prstGeom>
          <a:noFill/>
        </p:spPr>
      </p:pic>
      <p:pic>
        <p:nvPicPr>
          <p:cNvPr id="30724" name="Picture 4" descr="https://sun2-17.userapi.com/impg/lIbpSW5B0gQy22OEZaEx9NBHmYGEV_NZzA6iBg/IAeDuf_Wd2A.jpg?quality=95&amp;as=32x24,48x36,72x54,108x81,160x120,240x180,360x270,480x360,540x405,640x480,720x540,1080x810,1280x960,1440x1080,2560x1920&amp;sign=db62f34d3c6a10ef320c746b98ca0547&amp;from=bu&amp;u=Otc92XOFvaSySOPwVcd115zZzhNqWhTENd6UwU0bVdE&amp;cs=604x4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5238744" cy="392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Представитель Эколого-биологического центра </a:t>
            </a:r>
            <a:r>
              <a:rPr lang="ru-RU" dirty="0" err="1" smtClean="0"/>
              <a:t>Болотов</a:t>
            </a:r>
            <a:r>
              <a:rPr lang="ru-RU" dirty="0" smtClean="0"/>
              <a:t> Василий Дмитриевич</a:t>
            </a:r>
            <a:br>
              <a:rPr lang="ru-RU" dirty="0" smtClean="0"/>
            </a:br>
            <a:r>
              <a:rPr lang="ru-RU" dirty="0" smtClean="0"/>
              <a:t>рассказал ребятам, как важно знать природу своей родины и беречь ее.</a:t>
            </a:r>
            <a:endParaRPr lang="ru-RU" dirty="0"/>
          </a:p>
        </p:txBody>
      </p:sp>
      <p:pic>
        <p:nvPicPr>
          <p:cNvPr id="31746" name="Picture 2" descr="https://sun9-77.userapi.com/impg/aqQ4s_6X1kVx06kAWxfSvNefD-yoEujc0WBFig/n4QYg7I1bS4.jpg?quality=95&amp;as=32x24,48x36,72x54,108x81,160x120,240x180,360x270,480x360,540x405,640x480,720x540,1080x810,1280x960&amp;sign=00912d66bb814d1f4c71ecb0e5537dc8&amp;from=bu&amp;u=eMqiFIARLMjXy7QF9fZLjxrA1j53PSFcCobxtV_tqx4&amp;cs=604x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ьный лаге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65" y="3429000"/>
            <a:ext cx="8964683" cy="188117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622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об июньской смене в МБОУ СОШ №8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УПРАВЛЕНИЕ ОБРАЗОВАНИЯ  ГОРОДА БАТАЙСКА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Муниципальное  бюджетное общеобразовательное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«Средняя общеобразовательная школа № 8»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346880, г. Батайск Ростовской области,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Авиагородок, 34 – б, телефон: 9-44-36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17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Советником школы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Зулкашевой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А.А. и активистами движения первых нашей школы были проведены все мероприятия в рамках дней единых действий.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User\AppData\Local\Temp\Rar$DIa9272.28140\IMG_7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572125" cy="4181475"/>
          </a:xfrm>
          <a:prstGeom prst="rect">
            <a:avLst/>
          </a:prstGeom>
          <a:noFill/>
        </p:spPr>
      </p:pic>
      <p:pic>
        <p:nvPicPr>
          <p:cNvPr id="32773" name="Picture 5" descr="C:\Users\User\AppData\Local\Temp\Rar$DIa9272.30396\IMG_7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417195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AppData\Local\Temp\Rar$DIa6720.39888\FullSize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572125" cy="3076575"/>
          </a:xfrm>
          <a:prstGeom prst="rect">
            <a:avLst/>
          </a:prstGeom>
          <a:noFill/>
        </p:spPr>
      </p:pic>
      <p:pic>
        <p:nvPicPr>
          <p:cNvPr id="33796" name="Picture 4" descr="C:\Users\User\AppData\Local\Temp\Rar$DIa6720.38894\FullSizeRe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5572125" cy="3219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388" y="7857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</a:t>
            </a:r>
            <a:r>
              <a:rPr lang="ru-RU" dirty="0" err="1" smtClean="0"/>
              <a:t>РддМ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AppData\Local\Temp\Rar$DIa10020.49564\IMG_7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6096000" cy="4572000"/>
          </a:xfrm>
          <a:prstGeom prst="rect">
            <a:avLst/>
          </a:prstGeom>
          <a:noFill/>
        </p:spPr>
      </p:pic>
      <p:pic>
        <p:nvPicPr>
          <p:cNvPr id="34820" name="Picture 4" descr="C:\Users\User\AppData\Local\Temp\Rar$DIa10020.3370\IMG_7966.JPG"/>
          <p:cNvPicPr>
            <a:picLocks noChangeAspect="1" noChangeArrowheads="1"/>
          </p:cNvPicPr>
          <p:nvPr/>
        </p:nvPicPr>
        <p:blipFill>
          <a:blip r:embed="rId3"/>
          <a:srcRect t="28125"/>
          <a:stretch>
            <a:fillRect/>
          </a:stretch>
        </p:blipFill>
        <p:spPr bwMode="auto">
          <a:xfrm>
            <a:off x="3048000" y="3357562"/>
            <a:ext cx="6096000" cy="3286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388" y="9286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День эколога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За период с 03 июня по 27 июня в летнем оздоровительном пришкольном лагере «Мы- Россияне» отдохнуло 55 детей в возрасте от 6,5 до 12 лет. Дети находились в лагере с 8.00 до 14.30. Было сформировано три отряда по различным направлениям.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Организовать яркую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разнообразнгую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детскую жизнь на протяжении 21 дня помогло ответственное, творческое отношение к делу советника школы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Зулкашевой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А.А., воспитателей Сазоновой А.А.,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Фадиной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Е.С., Васиной Н.В., Сазоновой Е.С.,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Дохненко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Карпун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А., вожатых Мухиной Олеси, Сазоновой Марии,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Бреславского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Алексея, Горбачевой Алины и Батуриной Анастасии. Благодаря им жизнь ребят в лагере стала веселой и незабываемой. Они дали возможность каждому ребенку проявить свои творческие, физические и умственные способности.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Летний оздоровительный пришкольный лагерь «Мы - Россияне» МБОУ СОШ №8 работал с 03.06.2024 по 27.06.2024 в соответствии с СП 2.4.5048-20 «Санитарно-эпидемиологические требования к организациям воспитания и обучения, отдыха и оздоровления детей и молодежи» и Планом работы летнего оздоровительного пришкольного лагеря «Мы - Россияне» МБОУ СОШ №8 на июнь 2024 года.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5 июня состоялось торжественное открытие пришкольного лагеря «Мы – Россияне».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Поздравить ребят поспешили персонажи из любимого мультфильма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Чебурашка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8263"/>
            <a:ext cx="152400" cy="152400"/>
          </a:xfrm>
          <a:prstGeom prst="rect">
            <a:avLst/>
          </a:prstGeom>
          <a:noFill/>
        </p:spPr>
      </p:pic>
      <p:pic>
        <p:nvPicPr>
          <p:cNvPr id="15364" name="Picture 4" descr="https://sun9-10.userapi.com/impg/z7nU_W0nps8JDxjbWaw6UwXi1BK3go34J4B2ZQ/JAK3Heaow3k.jpg?size=810x1080&amp;quality=95&amp;sign=640d93798f5fcba5bc0b464b16f5da9d&amp;type=album"/>
          <p:cNvPicPr>
            <a:picLocks noChangeAspect="1" noChangeArrowheads="1"/>
          </p:cNvPicPr>
          <p:nvPr/>
        </p:nvPicPr>
        <p:blipFill>
          <a:blip r:embed="rId3"/>
          <a:srcRect b="13117"/>
          <a:stretch>
            <a:fillRect/>
          </a:stretch>
        </p:blipFill>
        <p:spPr bwMode="auto">
          <a:xfrm>
            <a:off x="500034" y="2500306"/>
            <a:ext cx="3393388" cy="3931026"/>
          </a:xfrm>
          <a:prstGeom prst="rect">
            <a:avLst/>
          </a:prstGeom>
          <a:noFill/>
        </p:spPr>
      </p:pic>
      <p:pic>
        <p:nvPicPr>
          <p:cNvPr id="15366" name="Picture 6" descr="https://sun9-28.userapi.com/impg/Yf1_0w8eHnAiuh4mzTHugVOQ2cvkOH8Ja9oDOg/GIU1fKjCT7U.jpg?size=1280x960&amp;quality=95&amp;sign=b41237bd3fa96a9a11ce444e271a395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500306"/>
            <a:ext cx="4995293" cy="3746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рамках Областной «Недели безопасности дорожного движения» с воспитанниками пришкольного лагеря «Мы Россияне» основной отряд ЮИД «Зебра» провел практическое занятие по предупреждению ДДТТ, напомнили правила езды на велосипедах и самокатах.</a:t>
            </a:r>
            <a:endParaRPr lang="ru-RU" sz="2000" dirty="0"/>
          </a:p>
        </p:txBody>
      </p:sp>
      <p:pic>
        <p:nvPicPr>
          <p:cNvPr id="16386" name="Picture 2" descr="https://sun9-10.userapi.com/impg/54gAHZlahDZsS01oqM0Rx7q_U4hdLXuWcOscTg/v4Yd07GTs9Q.jpg?quality=95&amp;as=32x24,48x36,72x54,108x81,160x120,240x180,360x270,480x360,540x405,640x480,720x540,1080x810,1280x960&amp;sign=05c85ef37ce11583af8f1f5017e1b172&amp;from=bu&amp;u=jKFKSLYE0ccFl7M8Kt0wgrMaVFv3Ya6LPW3IDmC1bfI&amp;cs=807x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513517" cy="488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72518" cy="77472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Сегодня в пришкольном лагере «Мы – Россияне» был очень насыщенный день. Прошли весёлые старты. Отряд “Орлята-Спортсмены“ соревновались с отрядом "Россияне" . Ребята выполняли эстафеты с мячом, скакалками и обручем. Все участники получили сладкие призы. Вожатые вместе с воспитанниками сделали костюмы из подручных материалов и устроили настоящий показ мод.</a:t>
            </a:r>
            <a:endParaRPr lang="ru-RU" sz="2000" dirty="0"/>
          </a:p>
        </p:txBody>
      </p:sp>
      <p:pic>
        <p:nvPicPr>
          <p:cNvPr id="17410" name="Picture 2" descr="https://sun9-40.userapi.com/impg/exZO13fzQIlxTmcd_tFLZUutCYxp5ZQTCwsXEg/88G4tX0uRnY.jpg?size=1280x960&amp;quality=95&amp;sign=f455058e96adbbea31d7040d5d470b9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4800000" cy="3600000"/>
          </a:xfrm>
          <a:prstGeom prst="rect">
            <a:avLst/>
          </a:prstGeom>
          <a:noFill/>
        </p:spPr>
      </p:pic>
      <p:pic>
        <p:nvPicPr>
          <p:cNvPr id="17412" name="Picture 4" descr="https://sun9-60.userapi.com/impg/Yi5BUmhRLEOccysKp3l9DQLlTkj9MUS0h-nnPQ/v_Zx7RzULBw.jpg?size=810x1080&amp;quality=95&amp;sign=484bb09aa3a8149906370abcfcaf5f1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316113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186766" cy="45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Особое внимание в ​ ​пришкольном лагере уделяется вопросам профилактики и безопасности летом.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Воспитанники лагеря научили </a:t>
            </a:r>
            <a:br>
              <a:rPr lang="ru-RU" sz="2700" dirty="0" smtClean="0"/>
            </a:br>
            <a:r>
              <a:rPr lang="ru-RU" sz="2700" dirty="0" err="1" smtClean="0"/>
              <a:t>Чебурашку</a:t>
            </a:r>
            <a:r>
              <a:rPr lang="ru-RU" sz="2700" dirty="0" smtClean="0"/>
              <a:t>, который только </a:t>
            </a:r>
            <a:br>
              <a:rPr lang="ru-RU" sz="2700" dirty="0" smtClean="0"/>
            </a:br>
            <a:r>
              <a:rPr lang="ru-RU" sz="2700" dirty="0" smtClean="0"/>
              <a:t>идёт в школу правилам</a:t>
            </a:r>
            <a:br>
              <a:rPr lang="ru-RU" sz="2700" dirty="0" smtClean="0"/>
            </a:br>
            <a:r>
              <a:rPr lang="ru-RU" sz="2700" dirty="0" smtClean="0"/>
              <a:t> поведения.</a:t>
            </a:r>
            <a:endParaRPr lang="ru-RU" dirty="0"/>
          </a:p>
        </p:txBody>
      </p:sp>
      <p:pic>
        <p:nvPicPr>
          <p:cNvPr id="18434" name="Picture 2" descr="https://sun9-32.userapi.com/impg/qmh1EPFjRfN5QIffGN6K06S0PexAOXi-9elxog/Xowz1-RWGjU.jpg?quality=95&amp;as=32x43,48x64,72x96,108x144,160x213,240x320,360x480,480x640,540x720,640x853,720x960,960x1280&amp;sign=7ee6e323c41d18563e7003f471bc64d4&amp;from=bu&amp;u=lBlcsLgGB8v6SQgaEUgFB4V6DMZpIS89hWh5Sw5mfEs&amp;cs=453x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7" y="1214422"/>
            <a:ext cx="385765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5.userapi.com/impg/ebcjjJ2dfqcMstm3t8w8c5FW59tkNnowDD3Cow/pNk29Anbfug.jpg?size=1280x960&amp;quality=95&amp;sign=56d9d38f0fc4d3bbcb88ad3c1dd42b1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сотрудничества с библиотекой им. Маяковского было проведено познавательное мероприятие и викторина "Россия - Великая страна", посвященное празднованию Дню России.</a:t>
            </a:r>
            <a:endParaRPr lang="ru-RU" dirty="0"/>
          </a:p>
        </p:txBody>
      </p:sp>
      <p:pic>
        <p:nvPicPr>
          <p:cNvPr id="20482" name="Picture 2" descr="https://sun9-79.userapi.com/impg/TuD_3akHFGch0ZUP13PoU7FXLRNwRrzWBxO0dQ/HNgXNyy2MEg.jpg?quality=95&amp;as=32x43,48x64,72x96,108x144,160x213,240x320,360x480,480x640,540x720,640x853,720x960,960x1280&amp;sign=2df67c7af4cefc1c35705fe26bad3288&amp;from=bu&amp;u=gsuUniGZg971dCtY3Gm8g4T0KX0xpUfajOtv9UQuLII&amp;cs=453x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380"/>
            <a:ext cx="3929090" cy="5238788"/>
          </a:xfrm>
          <a:prstGeom prst="rect">
            <a:avLst/>
          </a:prstGeom>
          <a:noFill/>
        </p:spPr>
      </p:pic>
      <p:pic>
        <p:nvPicPr>
          <p:cNvPr id="20484" name="Picture 4" descr="https://sun9-2.userapi.com/impg/tk3GgVMJMANRqw1643t6gVzSi9ieU4kXBlF_Ug/R4jdJm2-mik.jpg?quality=95&amp;as=32x43,48x64,72x96,108x144,160x213,240x320,360x480,480x640,540x720,640x853,720x960,960x1280&amp;sign=7c93b1b9a4375f4aac5fb3a1ec2cfc98&amp;from=bu&amp;u=dhh-ru6ceO7z3O2ijGNe1w7PyeA4VSnS0IDCAnleVj4&amp;cs=453x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929058" cy="5238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Накануне государственного праздника-Дня России в пришкольном лагере "</a:t>
            </a:r>
            <a:r>
              <a:rPr lang="ru-RU" dirty="0" err="1" smtClean="0"/>
              <a:t>Мы-Россияне</a:t>
            </a:r>
            <a:r>
              <a:rPr lang="ru-RU" dirty="0" smtClean="0"/>
              <a:t>" прошли патриотические мероприятия.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проведённые активности ориентированы на осознанное самовыражение и реализацию творческих способностей с учётом российских традиционных духовных и нравственных ценностей</a:t>
            </a:r>
            <a:endParaRPr lang="ru-RU" dirty="0"/>
          </a:p>
        </p:txBody>
      </p:sp>
      <p:pic>
        <p:nvPicPr>
          <p:cNvPr id="21506" name="Picture 2" descr="https://sun9-23.userapi.com/impg/snihah5zidJ1sU0aQLLsEWonRgWU9AqfhB-AbA/y_eU3Jz9l_k.jpg?quality=95&amp;as=32x43,48x64,72x96,108x144,160x213,240x320,360x480,480x640,540x720,640x853,720x960,960x1280&amp;sign=769f86c66048e1620c891b16ac3112a4&amp;from=bu&amp;u=79zQnn8p6hw5NjCPh3O2Xr7r8FAwzVwTuEeY83P_iSE&amp;cs=453x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2786050" cy="3714734"/>
          </a:xfrm>
          <a:prstGeom prst="rect">
            <a:avLst/>
          </a:prstGeom>
          <a:noFill/>
        </p:spPr>
      </p:pic>
      <p:pic>
        <p:nvPicPr>
          <p:cNvPr id="21508" name="Picture 4" descr="https://sun9-67.userapi.com/impg/SWMVIfPgaSb_EMBWSrcNLf5VNyFdV8sj99F6QQ/dcEG1OL8uzg.jpg?size=1280x960&amp;quality=95&amp;sign=926e8961c0bb02eb092904c940c7e8d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5580738" cy="418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532</Words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Летний оздоровительный пришкольный лагерь «Мы - Россияне» МБОУ СОШ №8 работал с 03.06.2024 по 27.06.2024 в соответствии с СП 2.4.5048-20 «Санитарно-эпидемиологические требования к организациям воспитания и обучения, отдыха и оздоровления детей и молодежи» и Планом работы летнего оздоровительного пришкольного лагеря «Мы - Россияне» МБОУ СОШ №8 на июнь 2024 года. </vt:lpstr>
      <vt:lpstr>В рамках Областной «Недели безопасности дорожного движения» с воспитанниками пришкольного лагеря «Мы Россияне» основной отряд ЮИД «Зебра» провел практическое занятие по предупреждению ДДТТ, напомнили правила езды на велосипедах и самокатах.</vt:lpstr>
      <vt:lpstr> Сегодня в пришкольном лагере «Мы – Россияне» был очень насыщенный день. Прошли весёлые старты. Отряд “Орлята-Спортсмены“ соревновались с отрядом "Россияне" . Ребята выполняли эстафеты с мячом, скакалками и обручем. Все участники получили сладкие призы. Вожатые вместе с воспитанниками сделали костюмы из подручных материалов и устроили настоящий показ мод.</vt:lpstr>
      <vt:lpstr>     Особое внимание в ​ ​пришкольном лагере уделяется вопросам профилактики и безопасности летом.    Воспитанники лагеря научили  Чебурашку, который только  идёт в школу правилам  поведения.</vt:lpstr>
      <vt:lpstr>Слайд 7</vt:lpstr>
      <vt:lpstr>Слайд 8</vt:lpstr>
      <vt:lpstr>Слайд 9</vt:lpstr>
      <vt:lpstr>Каждый новый день в лагере «Мы - Россияне» –это череда игровых, интеллектуальных, спортивных, познавательных дел.</vt:lpstr>
      <vt:lpstr>Слайд 11</vt:lpstr>
      <vt:lpstr>Слайд 12</vt:lpstr>
      <vt:lpstr>Слайд 13</vt:lpstr>
      <vt:lpstr>Слайд 14</vt:lpstr>
      <vt:lpstr>Слайд 15</vt:lpstr>
      <vt:lpstr>20 июня посещали киноклуб в ДК им.Гагарина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2024-05-28T13:43:10Z</dcterms:created>
  <dcterms:modified xsi:type="dcterms:W3CDTF">2024-06-27T14:17:58Z</dcterms:modified>
</cp:coreProperties>
</file>